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5D303-5876-934D-9001-766501B8D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3F7C76-993C-9F49-A506-A66F0A2AA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25ED8-143A-084A-93C5-AE53700E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1C73AB-6CC1-5546-BA97-85B7D2E7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EE1CB4-9B49-0E48-8CC1-673DB9E7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4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334F0-D299-0D43-9100-E8DA2190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D85CA0-C434-D949-A811-69E0F5809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A71B5-8F37-A94B-AF5D-81200608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1C1F1B-CDAF-574F-9E0F-F1930538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DD3A74-EF99-AC4C-BE3B-AA82C83D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66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CBE7FBA-DDEC-9343-810F-15B1D010C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A68CD1-E092-2647-87D5-B06739C3B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EC2534-0F35-3D49-A988-D92C024E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2A4C9E-32B6-8C41-8162-E4A2960D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AE196F-D57E-4D40-8CC3-C8308B5B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6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FDA4D5-A1BD-E04F-8DCE-A3121ACE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F6D82C-9F58-C44D-A034-F8FADA9DD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28F177-8C1B-C540-B866-44797203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9D22E5-F6AD-C54E-9277-0B84D042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4E424-C315-424B-9E4F-354F704A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8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F45D2-D46C-3A4E-AD46-7275AC07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6DEE7F-25E6-2A46-A813-68086D28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BCB026-BF1B-8B45-829A-A220A971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C1D6D1-7F51-944E-9542-68C3F670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16D1C7-C75A-D145-845B-3D899DC4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12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3D52D-2B5B-1C4C-81D8-D55BB29A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E5C85A-746D-A749-B110-D9101D987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910108-59CF-B34C-8C48-78B807BB2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3EEDA9-11A0-AB43-9B69-BEDB3E7C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857304-B2CB-004D-8387-AC46F44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FD3CA7-EE61-D347-BD6C-7A3EF45C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33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ADB31-9902-904C-9C69-7C2F4A63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9D9EAD-AFE5-F64F-93D2-EEDDF13B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A83195-612D-9448-BB92-27B2E981B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F4E1C15-6A2B-8045-99E3-F69AC508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B8E381-74C2-CF43-9E00-371DA622B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3552EF0-C706-5741-B509-10F7B9FE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368843-4955-EA48-BCEB-C5934B4B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2FFBBC-5B4C-1E4A-AD42-917E23FC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2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90613-3E86-E141-8B7B-074C7BFC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B1C4A4-650B-714A-A0E9-9B59C94F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1E9784-C27C-8041-86DD-2A9654FE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67777C-DE46-C145-9A70-96D54250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9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F29F8FF-3B6D-B54C-82BE-01970163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D022E8-7ADD-C24B-BD42-E1B02EC2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AE2C79-9DA9-7542-9A20-5E13188B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40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83BB9D-5556-C042-9C31-EE7CD5E3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477CE5-7AC7-0E49-8E7B-51B3A477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E0C849-7946-5D42-82F7-CAF33769E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4C4E8A-EF51-0D4F-B21C-54A46F71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5FC46B-5D2B-AD40-947D-59F6B6AA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A44E3E-A2DF-F34A-922E-7F8EE262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62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A3C88-8F71-1349-BA98-B88442D2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9F7973-F87D-B14D-A4F8-028A9A83D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A06D00-F8B9-6F49-A05B-E13C9991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333176-FE98-C842-95CC-F5A72B7F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C9B51F-40C6-1147-8DD4-47776DE1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CA1C95-A443-4442-8989-1053BC2F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22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9EFA603-3F22-2F44-B161-A256D806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DB736F-E17F-CD49-8153-BFA647C05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8B08DF-FAA9-EF4F-9C34-9905EBDA5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56FA-D519-AF40-9F22-CC4187FA77D9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0D6F18-0246-9740-87DC-532BAD5CD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D001B5-21D2-4742-9408-71001025E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9C6F-FF97-0A40-B3E7-BFD56C55A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4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草, 男, フィールド が含まれている画像&#10;&#10;自動的に生成された説明">
            <a:extLst>
              <a:ext uri="{FF2B5EF4-FFF2-40B4-BE49-F238E27FC236}">
                <a16:creationId xmlns:a16="http://schemas.microsoft.com/office/drawing/2014/main" id="{8F8EE4C5-E2CF-E34B-86B1-1AB85BC25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0" b="92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0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元池 晶</dc:creator>
  <cp:lastModifiedBy>元池 晶</cp:lastModifiedBy>
  <cp:revision>1</cp:revision>
  <dcterms:created xsi:type="dcterms:W3CDTF">2020-06-04T12:36:05Z</dcterms:created>
  <dcterms:modified xsi:type="dcterms:W3CDTF">2020-06-04T12:36:11Z</dcterms:modified>
</cp:coreProperties>
</file>